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 id="279" r:id="rId3"/>
    <p:sldId id="256" r:id="rId4"/>
    <p:sldId id="257" r:id="rId5"/>
    <p:sldId id="258" r:id="rId6"/>
    <p:sldId id="259" r:id="rId7"/>
    <p:sldId id="260" r:id="rId8"/>
    <p:sldId id="262" r:id="rId9"/>
    <p:sldId id="263" r:id="rId10"/>
    <p:sldId id="265" r:id="rId11"/>
    <p:sldId id="267" r:id="rId12"/>
    <p:sldId id="268" r:id="rId13"/>
    <p:sldId id="270" r:id="rId14"/>
    <p:sldId id="271" r:id="rId15"/>
    <p:sldId id="272" r:id="rId16"/>
    <p:sldId id="273" r:id="rId17"/>
    <p:sldId id="276" r:id="rId18"/>
    <p:sldId id="275" r:id="rId19"/>
    <p:sldId id="277" r:id="rId20"/>
    <p:sldId id="278" r:id="rId21"/>
    <p:sldId id="290" r:id="rId22"/>
    <p:sldId id="291" r:id="rId23"/>
    <p:sldId id="292" r:id="rId24"/>
    <p:sldId id="293" r:id="rId25"/>
    <p:sldId id="294"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00" d="100"/>
          <a:sy n="100" d="100"/>
        </p:scale>
        <p:origin x="84"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9568CDBB-2DE9-4072-BE14-8D97DB98A542}" type="datetimeFigureOut">
              <a:rPr lang="ru-RU" smtClean="0"/>
              <a:t>21.10.2022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D16BE66-60D2-4717-9573-44B6C42678CB}" type="slidenum">
              <a:rPr lang="ru-RU" smtClean="0"/>
              <a:t>‹#›</a:t>
            </a:fld>
            <a:endParaRPr lang="ru-RU"/>
          </a:p>
        </p:txBody>
      </p:sp>
    </p:spTree>
    <p:extLst>
      <p:ext uri="{BB962C8B-B14F-4D97-AF65-F5344CB8AC3E}">
        <p14:creationId xmlns:p14="http://schemas.microsoft.com/office/powerpoint/2010/main" val="3107634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568CDBB-2DE9-4072-BE14-8D97DB98A542}" type="datetimeFigureOut">
              <a:rPr lang="ru-RU" smtClean="0"/>
              <a:t>21.10.2022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D16BE66-60D2-4717-9573-44B6C42678CB}" type="slidenum">
              <a:rPr lang="ru-RU" smtClean="0"/>
              <a:t>‹#›</a:t>
            </a:fld>
            <a:endParaRPr lang="ru-RU"/>
          </a:p>
        </p:txBody>
      </p:sp>
    </p:spTree>
    <p:extLst>
      <p:ext uri="{BB962C8B-B14F-4D97-AF65-F5344CB8AC3E}">
        <p14:creationId xmlns:p14="http://schemas.microsoft.com/office/powerpoint/2010/main" val="1730965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568CDBB-2DE9-4072-BE14-8D97DB98A542}" type="datetimeFigureOut">
              <a:rPr lang="ru-RU" smtClean="0"/>
              <a:t>21.10.2022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D16BE66-60D2-4717-9573-44B6C42678CB}" type="slidenum">
              <a:rPr lang="ru-RU" smtClean="0"/>
              <a:t>‹#›</a:t>
            </a:fld>
            <a:endParaRPr lang="ru-RU"/>
          </a:p>
        </p:txBody>
      </p:sp>
    </p:spTree>
    <p:extLst>
      <p:ext uri="{BB962C8B-B14F-4D97-AF65-F5344CB8AC3E}">
        <p14:creationId xmlns:p14="http://schemas.microsoft.com/office/powerpoint/2010/main" val="195927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568CDBB-2DE9-4072-BE14-8D97DB98A542}" type="datetimeFigureOut">
              <a:rPr lang="ru-RU" smtClean="0"/>
              <a:t>21.10.2022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D16BE66-60D2-4717-9573-44B6C42678CB}" type="slidenum">
              <a:rPr lang="ru-RU" smtClean="0"/>
              <a:t>‹#›</a:t>
            </a:fld>
            <a:endParaRPr lang="ru-RU"/>
          </a:p>
        </p:txBody>
      </p:sp>
    </p:spTree>
    <p:extLst>
      <p:ext uri="{BB962C8B-B14F-4D97-AF65-F5344CB8AC3E}">
        <p14:creationId xmlns:p14="http://schemas.microsoft.com/office/powerpoint/2010/main" val="2664777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568CDBB-2DE9-4072-BE14-8D97DB98A542}" type="datetimeFigureOut">
              <a:rPr lang="ru-RU" smtClean="0"/>
              <a:t>21.10.2022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D16BE66-60D2-4717-9573-44B6C42678CB}" type="slidenum">
              <a:rPr lang="ru-RU" smtClean="0"/>
              <a:t>‹#›</a:t>
            </a:fld>
            <a:endParaRPr lang="ru-RU"/>
          </a:p>
        </p:txBody>
      </p:sp>
    </p:spTree>
    <p:extLst>
      <p:ext uri="{BB962C8B-B14F-4D97-AF65-F5344CB8AC3E}">
        <p14:creationId xmlns:p14="http://schemas.microsoft.com/office/powerpoint/2010/main" val="1139891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9568CDBB-2DE9-4072-BE14-8D97DB98A542}" type="datetimeFigureOut">
              <a:rPr lang="ru-RU" smtClean="0"/>
              <a:t>21.10.2022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D16BE66-60D2-4717-9573-44B6C42678CB}" type="slidenum">
              <a:rPr lang="ru-RU" smtClean="0"/>
              <a:t>‹#›</a:t>
            </a:fld>
            <a:endParaRPr lang="ru-RU"/>
          </a:p>
        </p:txBody>
      </p:sp>
    </p:spTree>
    <p:extLst>
      <p:ext uri="{BB962C8B-B14F-4D97-AF65-F5344CB8AC3E}">
        <p14:creationId xmlns:p14="http://schemas.microsoft.com/office/powerpoint/2010/main" val="3932485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568CDBB-2DE9-4072-BE14-8D97DB98A542}" type="datetimeFigureOut">
              <a:rPr lang="ru-RU" smtClean="0"/>
              <a:t>21.10.2022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CD16BE66-60D2-4717-9573-44B6C42678CB}" type="slidenum">
              <a:rPr lang="ru-RU" smtClean="0"/>
              <a:t>‹#›</a:t>
            </a:fld>
            <a:endParaRPr lang="ru-RU"/>
          </a:p>
        </p:txBody>
      </p:sp>
    </p:spTree>
    <p:extLst>
      <p:ext uri="{BB962C8B-B14F-4D97-AF65-F5344CB8AC3E}">
        <p14:creationId xmlns:p14="http://schemas.microsoft.com/office/powerpoint/2010/main" val="4118174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9568CDBB-2DE9-4072-BE14-8D97DB98A542}" type="datetimeFigureOut">
              <a:rPr lang="ru-RU" smtClean="0"/>
              <a:t>21.10.2022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D16BE66-60D2-4717-9573-44B6C42678CB}" type="slidenum">
              <a:rPr lang="ru-RU" smtClean="0"/>
              <a:t>‹#›</a:t>
            </a:fld>
            <a:endParaRPr lang="ru-RU"/>
          </a:p>
        </p:txBody>
      </p:sp>
    </p:spTree>
    <p:extLst>
      <p:ext uri="{BB962C8B-B14F-4D97-AF65-F5344CB8AC3E}">
        <p14:creationId xmlns:p14="http://schemas.microsoft.com/office/powerpoint/2010/main" val="1772904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68CDBB-2DE9-4072-BE14-8D97DB98A542}" type="datetimeFigureOut">
              <a:rPr lang="ru-RU" smtClean="0"/>
              <a:t>21.10.2022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CD16BE66-60D2-4717-9573-44B6C42678CB}" type="slidenum">
              <a:rPr lang="ru-RU" smtClean="0"/>
              <a:t>‹#›</a:t>
            </a:fld>
            <a:endParaRPr lang="ru-RU"/>
          </a:p>
        </p:txBody>
      </p:sp>
    </p:spTree>
    <p:extLst>
      <p:ext uri="{BB962C8B-B14F-4D97-AF65-F5344CB8AC3E}">
        <p14:creationId xmlns:p14="http://schemas.microsoft.com/office/powerpoint/2010/main" val="411911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568CDBB-2DE9-4072-BE14-8D97DB98A542}" type="datetimeFigureOut">
              <a:rPr lang="ru-RU" smtClean="0"/>
              <a:t>21.10.2022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D16BE66-60D2-4717-9573-44B6C42678CB}" type="slidenum">
              <a:rPr lang="ru-RU" smtClean="0"/>
              <a:t>‹#›</a:t>
            </a:fld>
            <a:endParaRPr lang="ru-RU"/>
          </a:p>
        </p:txBody>
      </p:sp>
    </p:spTree>
    <p:extLst>
      <p:ext uri="{BB962C8B-B14F-4D97-AF65-F5344CB8AC3E}">
        <p14:creationId xmlns:p14="http://schemas.microsoft.com/office/powerpoint/2010/main" val="4116135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568CDBB-2DE9-4072-BE14-8D97DB98A542}" type="datetimeFigureOut">
              <a:rPr lang="ru-RU" smtClean="0"/>
              <a:t>21.10.2022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D16BE66-60D2-4717-9573-44B6C42678CB}" type="slidenum">
              <a:rPr lang="ru-RU" smtClean="0"/>
              <a:t>‹#›</a:t>
            </a:fld>
            <a:endParaRPr lang="ru-RU"/>
          </a:p>
        </p:txBody>
      </p:sp>
    </p:spTree>
    <p:extLst>
      <p:ext uri="{BB962C8B-B14F-4D97-AF65-F5344CB8AC3E}">
        <p14:creationId xmlns:p14="http://schemas.microsoft.com/office/powerpoint/2010/main" val="3889260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68CDBB-2DE9-4072-BE14-8D97DB98A542}" type="datetimeFigureOut">
              <a:rPr lang="ru-RU" smtClean="0"/>
              <a:t>21.10.2022</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6BE66-60D2-4717-9573-44B6C42678CB}" type="slidenum">
              <a:rPr lang="ru-RU" smtClean="0"/>
              <a:t>‹#›</a:t>
            </a:fld>
            <a:endParaRPr lang="ru-RU"/>
          </a:p>
        </p:txBody>
      </p:sp>
    </p:spTree>
    <p:extLst>
      <p:ext uri="{BB962C8B-B14F-4D97-AF65-F5344CB8AC3E}">
        <p14:creationId xmlns:p14="http://schemas.microsoft.com/office/powerpoint/2010/main" val="216901188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6.xml"/><Relationship Id="rId6" Type="http://schemas.openxmlformats.org/officeDocument/2006/relationships/image" Target="../media/image47.jpg"/><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6.xml"/><Relationship Id="rId5" Type="http://schemas.openxmlformats.org/officeDocument/2006/relationships/image" Target="../media/image54.jpg"/><Relationship Id="rId4" Type="http://schemas.openxmlformats.org/officeDocument/2006/relationships/image" Target="../media/image53.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6.xml"/><Relationship Id="rId5" Type="http://schemas.openxmlformats.org/officeDocument/2006/relationships/image" Target="../media/image58.jp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image" Target="../media/image69.jpg"/></Relationships>
</file>

<file path=ppt/slides/_rels/slide2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873" y="706582"/>
            <a:ext cx="6774870" cy="5081153"/>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1833" y="706581"/>
            <a:ext cx="3806160" cy="5081153"/>
          </a:xfrm>
          <a:prstGeom prst="rect">
            <a:avLst/>
          </a:prstGeom>
        </p:spPr>
      </p:pic>
      <p:sp>
        <p:nvSpPr>
          <p:cNvPr id="5" name="TextBox 4">
            <a:extLst>
              <a:ext uri="{FF2B5EF4-FFF2-40B4-BE49-F238E27FC236}">
                <a16:creationId xmlns:a16="http://schemas.microsoft.com/office/drawing/2014/main" id="{77238AF3-5BEC-EF90-F582-40A6627B2FAB}"/>
              </a:ext>
            </a:extLst>
          </p:cNvPr>
          <p:cNvSpPr txBox="1"/>
          <p:nvPr/>
        </p:nvSpPr>
        <p:spPr>
          <a:xfrm>
            <a:off x="1575520" y="1276350"/>
            <a:ext cx="4219575" cy="646331"/>
          </a:xfrm>
          <a:prstGeom prst="rect">
            <a:avLst/>
          </a:prstGeom>
          <a:noFill/>
        </p:spPr>
        <p:txBody>
          <a:bodyPr wrap="square" rtlCol="0">
            <a:spAutoFit/>
          </a:bodyPr>
          <a:lstStyle/>
          <a:p>
            <a:pPr algn="ctr"/>
            <a:r>
              <a:rPr lang="kk-KZ" dirty="0"/>
              <a:t>Дуальді оқыту жүйесі- Абай атындағы драма театры</a:t>
            </a:r>
            <a:endParaRPr lang="ru-KZ" dirty="0"/>
          </a:p>
        </p:txBody>
      </p:sp>
    </p:spTree>
    <p:extLst>
      <p:ext uri="{BB962C8B-B14F-4D97-AF65-F5344CB8AC3E}">
        <p14:creationId xmlns:p14="http://schemas.microsoft.com/office/powerpoint/2010/main" val="192907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8655" y="5446280"/>
            <a:ext cx="10515600" cy="1325563"/>
          </a:xfrm>
        </p:spPr>
        <p:txBody>
          <a:bodyPr>
            <a:normAutofit/>
          </a:bodyPr>
          <a:lstStyle/>
          <a:p>
            <a:pPr algn="ctr"/>
            <a:r>
              <a:rPr lang="kk-KZ" sz="2400" dirty="0">
                <a:latin typeface="Times New Roman" panose="02020603050405020304" pitchFamily="18" charset="0"/>
                <a:cs typeface="Times New Roman" panose="02020603050405020304" pitchFamily="18" charset="0"/>
              </a:rPr>
              <a:t>Ақын-жазушылардың шығармашылық кештерінен</a:t>
            </a:r>
            <a:br>
              <a:rPr lang="kk-KZ" sz="2400" dirty="0">
                <a:latin typeface="Times New Roman" panose="02020603050405020304" pitchFamily="18" charset="0"/>
                <a:cs typeface="Times New Roman" panose="02020603050405020304" pitchFamily="18" charset="0"/>
              </a:rPr>
            </a:br>
            <a:r>
              <a:rPr lang="kk-KZ" sz="2400" dirty="0">
                <a:latin typeface="Times New Roman" panose="02020603050405020304" pitchFamily="18" charset="0"/>
                <a:cs typeface="Times New Roman" panose="02020603050405020304" pitchFamily="18" charset="0"/>
              </a:rPr>
              <a:t>(</a:t>
            </a:r>
            <a:r>
              <a:rPr lang="kk-KZ" sz="1600" dirty="0">
                <a:latin typeface="Times New Roman" panose="02020603050405020304" pitchFamily="18" charset="0"/>
                <a:cs typeface="Times New Roman" panose="02020603050405020304" pitchFamily="18" charset="0"/>
              </a:rPr>
              <a:t>Ф.Оңғарсынова, Қ.Зекенұлы, М.Мақатаев, Абай, Шәкәрім</a:t>
            </a:r>
            <a:r>
              <a:rPr lang="kk-KZ" sz="2400" dirty="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t="6405" b="13168"/>
          <a:stretch/>
        </p:blipFill>
        <p:spPr>
          <a:xfrm>
            <a:off x="913804" y="288347"/>
            <a:ext cx="3897187" cy="2348346"/>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0309" y="249382"/>
            <a:ext cx="6366163" cy="5039591"/>
          </a:xfrm>
          <a:prstGeom prst="rect">
            <a:avLst/>
          </a:prstGeo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9328" t="23322" r="5607" b="15016"/>
          <a:stretch/>
        </p:blipFill>
        <p:spPr>
          <a:xfrm>
            <a:off x="913803" y="3018559"/>
            <a:ext cx="3897187" cy="2270414"/>
          </a:xfrm>
          <a:prstGeom prst="rect">
            <a:avLst/>
          </a:prstGeom>
        </p:spPr>
      </p:pic>
    </p:spTree>
    <p:extLst>
      <p:ext uri="{BB962C8B-B14F-4D97-AF65-F5344CB8AC3E}">
        <p14:creationId xmlns:p14="http://schemas.microsoft.com/office/powerpoint/2010/main" val="1012227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8263" y="5238461"/>
            <a:ext cx="11630892" cy="1325563"/>
          </a:xfrm>
        </p:spPr>
        <p:txBody>
          <a:bodyPr>
            <a:normAutofit/>
          </a:bodyPr>
          <a:lstStyle/>
          <a:p>
            <a:pPr algn="ctr"/>
            <a:r>
              <a:rPr lang="kk-KZ" sz="2800" dirty="0">
                <a:latin typeface="Times New Roman" panose="02020603050405020304" pitchFamily="18" charset="0"/>
                <a:cs typeface="Times New Roman" panose="02020603050405020304" pitchFamily="18" charset="0"/>
              </a:rPr>
              <a:t>Дариға-ай жастар театрымен Курчатов қаласына гастрольдік сапармен</a:t>
            </a:r>
            <a:endParaRPr lang="ru-RU" sz="28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963" y="187036"/>
            <a:ext cx="4059381" cy="3044536"/>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4944" r="939" b="12723"/>
          <a:stretch/>
        </p:blipFill>
        <p:spPr>
          <a:xfrm>
            <a:off x="8084127" y="187036"/>
            <a:ext cx="3855027" cy="3185590"/>
          </a:xfrm>
          <a:prstGeom prst="rect">
            <a:avLst/>
          </a:prstGeo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17493" t="2099"/>
          <a:stretch/>
        </p:blipFill>
        <p:spPr>
          <a:xfrm>
            <a:off x="4379901" y="2564245"/>
            <a:ext cx="3487615" cy="2691245"/>
          </a:xfrm>
          <a:prstGeom prst="rect">
            <a:avLst/>
          </a:prstGeom>
        </p:spPr>
      </p:pic>
    </p:spTree>
    <p:extLst>
      <p:ext uri="{BB962C8B-B14F-4D97-AF65-F5344CB8AC3E}">
        <p14:creationId xmlns:p14="http://schemas.microsoft.com/office/powerpoint/2010/main" val="1721951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2172" y="5103380"/>
            <a:ext cx="10515600" cy="1325563"/>
          </a:xfrm>
        </p:spPr>
        <p:txBody>
          <a:bodyPr>
            <a:normAutofit/>
          </a:bodyPr>
          <a:lstStyle/>
          <a:p>
            <a:pPr algn="ctr"/>
            <a:r>
              <a:rPr lang="kk-KZ" sz="2800" dirty="0">
                <a:latin typeface="Times New Roman" panose="02020603050405020304" pitchFamily="18" charset="0"/>
                <a:cs typeface="Times New Roman" panose="02020603050405020304" pitchFamily="18" charset="0"/>
              </a:rPr>
              <a:t>Сахна тілі пәнінен емтихан тапсыру сәті</a:t>
            </a:r>
            <a:endParaRPr lang="ru-RU" sz="28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25723" t="17369"/>
          <a:stretch/>
        </p:blipFill>
        <p:spPr>
          <a:xfrm>
            <a:off x="4482911" y="179966"/>
            <a:ext cx="3250422" cy="2712029"/>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062" y="1836739"/>
            <a:ext cx="4150969" cy="2863274"/>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72" y="1836739"/>
            <a:ext cx="4294910" cy="2863273"/>
          </a:xfrm>
          <a:prstGeom prst="rect">
            <a:avLst/>
          </a:prstGeom>
        </p:spPr>
      </p:pic>
    </p:spTree>
    <p:extLst>
      <p:ext uri="{BB962C8B-B14F-4D97-AF65-F5344CB8AC3E}">
        <p14:creationId xmlns:p14="http://schemas.microsoft.com/office/powerpoint/2010/main" val="3641849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818" y="5311198"/>
            <a:ext cx="10515600" cy="1325563"/>
          </a:xfrm>
        </p:spPr>
        <p:txBody>
          <a:bodyPr>
            <a:normAutofit/>
          </a:bodyPr>
          <a:lstStyle/>
          <a:p>
            <a:pPr algn="ctr"/>
            <a:r>
              <a:rPr lang="kk-KZ" sz="2800" dirty="0">
                <a:latin typeface="Times New Roman" panose="02020603050405020304" pitchFamily="18" charset="0"/>
                <a:cs typeface="Times New Roman" panose="02020603050405020304" pitchFamily="18" charset="0"/>
              </a:rPr>
              <a:t>Абай театрының тігін цехындағы жұмыс істеу әдістері</a:t>
            </a:r>
            <a:endParaRPr lang="ru-RU" sz="28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8459" t="15876" r="11516" b="9693"/>
          <a:stretch/>
        </p:blipFill>
        <p:spPr>
          <a:xfrm>
            <a:off x="302742" y="1151660"/>
            <a:ext cx="5962976" cy="4159538"/>
          </a:xfrm>
          <a:prstGeom prst="rect">
            <a:avLst/>
          </a:prstGeom>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4932" t="2493"/>
          <a:stretch/>
        </p:blipFill>
        <p:spPr>
          <a:xfrm>
            <a:off x="6421582" y="322841"/>
            <a:ext cx="5408277" cy="4160260"/>
          </a:xfrm>
          <a:prstGeom prst="rect">
            <a:avLst/>
          </a:prstGeom>
        </p:spPr>
      </p:pic>
    </p:spTree>
    <p:extLst>
      <p:ext uri="{BB962C8B-B14F-4D97-AF65-F5344CB8AC3E}">
        <p14:creationId xmlns:p14="http://schemas.microsoft.com/office/powerpoint/2010/main" val="3248807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35627" y="4999471"/>
            <a:ext cx="10515600" cy="1325563"/>
          </a:xfrm>
        </p:spPr>
        <p:txBody>
          <a:bodyPr>
            <a:normAutofit/>
          </a:bodyPr>
          <a:lstStyle/>
          <a:p>
            <a:r>
              <a:rPr lang="kk-KZ" sz="2800" dirty="0">
                <a:latin typeface="Times New Roman" panose="02020603050405020304" pitchFamily="18" charset="0"/>
                <a:cs typeface="Times New Roman" panose="02020603050405020304" pitchFamily="18" charset="0"/>
              </a:rPr>
              <a:t>Спектакльді декорациялық көркемдеу, декорация жасау цехтары</a:t>
            </a:r>
            <a:endParaRPr lang="ru-RU" sz="28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36" y="218208"/>
            <a:ext cx="5832764" cy="4374573"/>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555" y="218207"/>
            <a:ext cx="5680363" cy="4374573"/>
          </a:xfrm>
          <a:prstGeom prst="rect">
            <a:avLst/>
          </a:prstGeom>
        </p:spPr>
      </p:pic>
    </p:spTree>
    <p:extLst>
      <p:ext uri="{BB962C8B-B14F-4D97-AF65-F5344CB8AC3E}">
        <p14:creationId xmlns:p14="http://schemas.microsoft.com/office/powerpoint/2010/main" val="1933199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782" y="2244437"/>
            <a:ext cx="5195454" cy="3896591"/>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373" y="457201"/>
            <a:ext cx="5576454" cy="4182341"/>
          </a:xfrm>
          <a:prstGeom prst="rect">
            <a:avLst/>
          </a:prstGeom>
        </p:spPr>
      </p:pic>
    </p:spTree>
    <p:extLst>
      <p:ext uri="{BB962C8B-B14F-4D97-AF65-F5344CB8AC3E}">
        <p14:creationId xmlns:p14="http://schemas.microsoft.com/office/powerpoint/2010/main" val="3892756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7418" y="5352761"/>
            <a:ext cx="10515600" cy="1325563"/>
          </a:xfrm>
        </p:spPr>
        <p:txBody>
          <a:bodyPr>
            <a:normAutofit/>
          </a:bodyPr>
          <a:lstStyle/>
          <a:p>
            <a:pPr algn="ctr"/>
            <a:r>
              <a:rPr lang="kk-KZ" sz="2800" dirty="0">
                <a:latin typeface="Times New Roman" panose="02020603050405020304" pitchFamily="18" charset="0"/>
                <a:cs typeface="Times New Roman" panose="02020603050405020304" pitchFamily="18" charset="0"/>
              </a:rPr>
              <a:t>Дауыс, жарықпен көркемдеушілермен тәжірибе алмасу</a:t>
            </a:r>
            <a:endParaRPr lang="ru-RU" sz="28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165" y="311726"/>
            <a:ext cx="5652654" cy="4239491"/>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126" y="311726"/>
            <a:ext cx="5780809" cy="4335607"/>
          </a:xfrm>
          <a:prstGeom prst="rect">
            <a:avLst/>
          </a:prstGeom>
        </p:spPr>
      </p:pic>
    </p:spTree>
    <p:extLst>
      <p:ext uri="{BB962C8B-B14F-4D97-AF65-F5344CB8AC3E}">
        <p14:creationId xmlns:p14="http://schemas.microsoft.com/office/powerpoint/2010/main" val="967477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010" y="103909"/>
            <a:ext cx="4170217" cy="3304309"/>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010" y="3647209"/>
            <a:ext cx="4170218" cy="2971799"/>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0664" y="103909"/>
            <a:ext cx="3564245" cy="3304309"/>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664" y="3647208"/>
            <a:ext cx="3564245" cy="2971799"/>
          </a:xfrm>
          <a:prstGeom prst="rect">
            <a:avLst/>
          </a:prstGeom>
        </p:spPr>
      </p:pic>
      <p:pic>
        <p:nvPicPr>
          <p:cNvPr id="7" name="Рисунок 6"/>
          <p:cNvPicPr>
            <a:picLocks noChangeAspect="1"/>
          </p:cNvPicPr>
          <p:nvPr/>
        </p:nvPicPr>
        <p:blipFill rotWithShape="1">
          <a:blip r:embed="rId6">
            <a:extLst>
              <a:ext uri="{28A0092B-C50C-407E-A947-70E740481C1C}">
                <a14:useLocalDpi xmlns:a14="http://schemas.microsoft.com/office/drawing/2010/main" val="0"/>
              </a:ext>
            </a:extLst>
          </a:blip>
          <a:srcRect t="29291"/>
          <a:stretch/>
        </p:blipFill>
        <p:spPr>
          <a:xfrm>
            <a:off x="8463107" y="103908"/>
            <a:ext cx="3476047" cy="3304310"/>
          </a:xfrm>
          <a:prstGeom prst="rect">
            <a:avLst/>
          </a:prstGeom>
        </p:spPr>
      </p:pic>
      <p:pic>
        <p:nvPicPr>
          <p:cNvPr id="8" name="Рисунок 7"/>
          <p:cNvPicPr>
            <a:picLocks noChangeAspect="1"/>
          </p:cNvPicPr>
          <p:nvPr/>
        </p:nvPicPr>
        <p:blipFill rotWithShape="1">
          <a:blip r:embed="rId7" cstate="print">
            <a:extLst>
              <a:ext uri="{28A0092B-C50C-407E-A947-70E740481C1C}">
                <a14:useLocalDpi xmlns:a14="http://schemas.microsoft.com/office/drawing/2010/main" val="0"/>
              </a:ext>
            </a:extLst>
          </a:blip>
          <a:srcRect l="3187" r="3015"/>
          <a:stretch/>
        </p:blipFill>
        <p:spPr>
          <a:xfrm>
            <a:off x="8463107" y="3647208"/>
            <a:ext cx="3476047" cy="2971799"/>
          </a:xfrm>
          <a:prstGeom prst="rect">
            <a:avLst/>
          </a:prstGeom>
        </p:spPr>
      </p:pic>
    </p:spTree>
    <p:extLst>
      <p:ext uri="{BB962C8B-B14F-4D97-AF65-F5344CB8AC3E}">
        <p14:creationId xmlns:p14="http://schemas.microsoft.com/office/powerpoint/2010/main" val="1951002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1554" y="5072207"/>
            <a:ext cx="10515600" cy="1325563"/>
          </a:xfrm>
        </p:spPr>
        <p:txBody>
          <a:bodyPr>
            <a:normAutofit/>
          </a:bodyPr>
          <a:lstStyle/>
          <a:p>
            <a:pPr algn="ctr"/>
            <a:r>
              <a:rPr lang="kk-KZ" sz="2800" dirty="0">
                <a:latin typeface="Times New Roman" panose="02020603050405020304" pitchFamily="18" charset="0"/>
                <a:cs typeface="Times New Roman" panose="02020603050405020304" pitchFamily="18" charset="0"/>
              </a:rPr>
              <a:t>Дариға-ай жастар театры, «Дариға жүрек» спектакльі</a:t>
            </a:r>
            <a:endParaRPr lang="ru-RU" sz="28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755" y="394854"/>
            <a:ext cx="5569527" cy="4177145"/>
          </a:xfrm>
          <a:prstGeom prst="rect">
            <a:avLst/>
          </a:prstGeom>
        </p:spPr>
      </p:pic>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t="3191" b="10212"/>
          <a:stretch/>
        </p:blipFill>
        <p:spPr>
          <a:xfrm>
            <a:off x="7518881" y="394854"/>
            <a:ext cx="3658273" cy="4229099"/>
          </a:xfrm>
          <a:prstGeom prst="rect">
            <a:avLst/>
          </a:prstGeom>
        </p:spPr>
      </p:pic>
    </p:spTree>
    <p:extLst>
      <p:ext uri="{BB962C8B-B14F-4D97-AF65-F5344CB8AC3E}">
        <p14:creationId xmlns:p14="http://schemas.microsoft.com/office/powerpoint/2010/main" val="880970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29" y="155862"/>
            <a:ext cx="4576907" cy="6478453"/>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6931" t="1895" r="10200"/>
          <a:stretch/>
        </p:blipFill>
        <p:spPr>
          <a:xfrm>
            <a:off x="5070762" y="155862"/>
            <a:ext cx="2732809" cy="2150918"/>
          </a:xfrm>
          <a:prstGeom prst="rect">
            <a:avLst/>
          </a:prstGeom>
        </p:spPr>
      </p:pic>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r="2143"/>
          <a:stretch/>
        </p:blipFill>
        <p:spPr>
          <a:xfrm>
            <a:off x="5713627" y="2514039"/>
            <a:ext cx="5695591" cy="4037149"/>
          </a:xfrm>
          <a:prstGeom prst="rect">
            <a:avLst/>
          </a:prstGeom>
        </p:spPr>
      </p:pic>
      <p:pic>
        <p:nvPicPr>
          <p:cNvPr id="6" name="Рисунок 5"/>
          <p:cNvPicPr>
            <a:picLocks noChangeAspect="1"/>
          </p:cNvPicPr>
          <p:nvPr/>
        </p:nvPicPr>
        <p:blipFill rotWithShape="1">
          <a:blip r:embed="rId5">
            <a:extLst>
              <a:ext uri="{28A0092B-C50C-407E-A947-70E740481C1C}">
                <a14:useLocalDpi xmlns:a14="http://schemas.microsoft.com/office/drawing/2010/main" val="0"/>
              </a:ext>
            </a:extLst>
          </a:blip>
          <a:srcRect l="8304" t="35455" r="10552" b="34242"/>
          <a:stretch/>
        </p:blipFill>
        <p:spPr>
          <a:xfrm>
            <a:off x="8701015" y="155863"/>
            <a:ext cx="3127663" cy="2150918"/>
          </a:xfrm>
          <a:prstGeom prst="rect">
            <a:avLst/>
          </a:prstGeom>
        </p:spPr>
      </p:pic>
    </p:spTree>
    <p:extLst>
      <p:ext uri="{BB962C8B-B14F-4D97-AF65-F5344CB8AC3E}">
        <p14:creationId xmlns:p14="http://schemas.microsoft.com/office/powerpoint/2010/main" val="850733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3736" y="4874780"/>
            <a:ext cx="4845627" cy="1325563"/>
          </a:xfrm>
        </p:spPr>
        <p:txBody>
          <a:bodyPr>
            <a:normAutofit/>
          </a:bodyPr>
          <a:lstStyle/>
          <a:p>
            <a:r>
              <a:rPr lang="kk-KZ" sz="2800" dirty="0">
                <a:latin typeface="Times New Roman" panose="02020603050405020304" pitchFamily="18" charset="0"/>
                <a:cs typeface="Times New Roman" panose="02020603050405020304" pitchFamily="18" charset="0"/>
              </a:rPr>
              <a:t>Театр басшыларымен кездесу</a:t>
            </a:r>
            <a:endParaRPr lang="ru-RU" sz="28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52" y="135802"/>
            <a:ext cx="5805055" cy="4353791"/>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1756" y="2381036"/>
            <a:ext cx="5622818" cy="4217113"/>
          </a:xfrm>
          <a:prstGeom prst="rect">
            <a:avLst/>
          </a:prstGeom>
        </p:spPr>
      </p:pic>
    </p:spTree>
    <p:extLst>
      <p:ext uri="{BB962C8B-B14F-4D97-AF65-F5344CB8AC3E}">
        <p14:creationId xmlns:p14="http://schemas.microsoft.com/office/powerpoint/2010/main" val="663820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25" y="976746"/>
            <a:ext cx="3393632" cy="4530436"/>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0456" y="176646"/>
            <a:ext cx="3924816" cy="3065318"/>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0456" y="3636818"/>
            <a:ext cx="3928722" cy="2992582"/>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9371" y="976746"/>
            <a:ext cx="3393632" cy="4530436"/>
          </a:xfrm>
          <a:prstGeom prst="rect">
            <a:avLst/>
          </a:prstGeom>
        </p:spPr>
      </p:pic>
    </p:spTree>
    <p:extLst>
      <p:ext uri="{BB962C8B-B14F-4D97-AF65-F5344CB8AC3E}">
        <p14:creationId xmlns:p14="http://schemas.microsoft.com/office/powerpoint/2010/main" val="1897554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20886" y="300319"/>
            <a:ext cx="5776460" cy="472568"/>
          </a:xfrm>
        </p:spPr>
        <p:txBody>
          <a:bodyPr>
            <a:normAutofit fontScale="90000"/>
          </a:bodyPr>
          <a:lstStyle/>
          <a:p>
            <a:r>
              <a:rPr lang="kk-KZ" sz="3200" dirty="0">
                <a:latin typeface="Times New Roman" panose="02020603050405020304" pitchFamily="18" charset="0"/>
                <a:cs typeface="Times New Roman" panose="02020603050405020304" pitchFamily="18" charset="0"/>
              </a:rPr>
              <a:t>Сахна тілі пәнінен емтихан</a:t>
            </a:r>
            <a:endParaRPr lang="ru-RU" sz="32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r="14370"/>
          <a:stretch/>
        </p:blipFill>
        <p:spPr>
          <a:xfrm>
            <a:off x="172993" y="1730830"/>
            <a:ext cx="3647893" cy="2732454"/>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9562" r="9167"/>
          <a:stretch/>
        </p:blipFill>
        <p:spPr>
          <a:xfrm>
            <a:off x="8567057" y="1730830"/>
            <a:ext cx="3460070" cy="2780617"/>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0431" y="3309258"/>
            <a:ext cx="4207080" cy="2780617"/>
          </a:xfrm>
          <a:prstGeom prst="rect">
            <a:avLst/>
          </a:prstGeom>
        </p:spPr>
      </p:pic>
    </p:spTree>
    <p:extLst>
      <p:ext uri="{BB962C8B-B14F-4D97-AF65-F5344CB8AC3E}">
        <p14:creationId xmlns:p14="http://schemas.microsoft.com/office/powerpoint/2010/main" val="415262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1" y="365632"/>
            <a:ext cx="9404723" cy="657625"/>
          </a:xfrm>
        </p:spPr>
        <p:txBody>
          <a:bodyPr/>
          <a:lstStyle/>
          <a:p>
            <a:r>
              <a:rPr lang="kk-KZ" sz="3200" dirty="0">
                <a:latin typeface="Times New Roman" panose="02020603050405020304" pitchFamily="18" charset="0"/>
                <a:cs typeface="Times New Roman" panose="02020603050405020304" pitchFamily="18" charset="0"/>
              </a:rPr>
              <a:t>Актер шеберлігі пәнінен емтихан</a:t>
            </a:r>
            <a:endParaRPr lang="ru-RU" sz="32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984" y="1962104"/>
            <a:ext cx="3028601" cy="2011181"/>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2015" y="1962103"/>
            <a:ext cx="5776728" cy="4300855"/>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111" y="4256314"/>
            <a:ext cx="3032474" cy="2006645"/>
          </a:xfrm>
          <a:prstGeom prst="rect">
            <a:avLst/>
          </a:prstGeom>
        </p:spPr>
      </p:pic>
    </p:spTree>
    <p:extLst>
      <p:ext uri="{BB962C8B-B14F-4D97-AF65-F5344CB8AC3E}">
        <p14:creationId xmlns:p14="http://schemas.microsoft.com/office/powerpoint/2010/main" val="3016386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79026" y="2063804"/>
            <a:ext cx="3250973" cy="472568"/>
          </a:xfrm>
        </p:spPr>
        <p:txBody>
          <a:bodyPr>
            <a:normAutofit fontScale="90000"/>
          </a:bodyPr>
          <a:lstStyle/>
          <a:p>
            <a:r>
              <a:rPr lang="kk-KZ" dirty="0">
                <a:latin typeface="Times New Roman" panose="02020603050405020304" pitchFamily="18" charset="0"/>
                <a:cs typeface="Times New Roman" panose="02020603050405020304" pitchFamily="18" charset="0"/>
              </a:rPr>
              <a:t>Театр </a:t>
            </a:r>
            <a:br>
              <a:rPr lang="kk-KZ" dirty="0">
                <a:latin typeface="Times New Roman" panose="02020603050405020304" pitchFamily="18" charset="0"/>
                <a:cs typeface="Times New Roman" panose="02020603050405020304" pitchFamily="18" charset="0"/>
              </a:rPr>
            </a:br>
            <a:r>
              <a:rPr lang="kk-KZ" dirty="0">
                <a:latin typeface="Times New Roman" panose="02020603050405020304" pitchFamily="18" charset="0"/>
                <a:cs typeface="Times New Roman" panose="02020603050405020304" pitchFamily="18" charset="0"/>
              </a:rPr>
              <a:t>күнінен</a:t>
            </a:r>
            <a:br>
              <a:rPr lang="kk-KZ" dirty="0">
                <a:latin typeface="Times New Roman" panose="02020603050405020304" pitchFamily="18" charset="0"/>
                <a:cs typeface="Times New Roman" panose="02020603050405020304" pitchFamily="18" charset="0"/>
              </a:rPr>
            </a:br>
            <a:r>
              <a:rPr lang="kk-KZ" dirty="0">
                <a:latin typeface="Times New Roman" panose="02020603050405020304" pitchFamily="18" charset="0"/>
                <a:cs typeface="Times New Roman" panose="02020603050405020304" pitchFamily="18" charset="0"/>
              </a:rPr>
              <a:t>естеліктер</a:t>
            </a:r>
            <a:endParaRPr lang="ru-RU"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6949" t="11765" r="24311"/>
          <a:stretch/>
        </p:blipFill>
        <p:spPr>
          <a:xfrm>
            <a:off x="428397" y="1143000"/>
            <a:ext cx="2488973" cy="4991258"/>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882" y="1143000"/>
            <a:ext cx="3604159" cy="4991258"/>
          </a:xfrm>
          <a:prstGeom prst="rect">
            <a:avLst/>
          </a:prstGeom>
        </p:spPr>
      </p:pic>
    </p:spTree>
    <p:extLst>
      <p:ext uri="{BB962C8B-B14F-4D97-AF65-F5344CB8AC3E}">
        <p14:creationId xmlns:p14="http://schemas.microsoft.com/office/powerpoint/2010/main" val="3852863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39881" y="1412777"/>
            <a:ext cx="4426630" cy="973311"/>
          </a:xfrm>
        </p:spPr>
        <p:txBody>
          <a:bodyPr/>
          <a:lstStyle/>
          <a:p>
            <a:r>
              <a:rPr lang="kk-KZ" sz="2800" dirty="0">
                <a:latin typeface="Times New Roman" panose="02020603050405020304" pitchFamily="18" charset="0"/>
                <a:cs typeface="Times New Roman" panose="02020603050405020304" pitchFamily="18" charset="0"/>
              </a:rPr>
              <a:t>Түсірілім және кештерді жүргізу сәтінен</a:t>
            </a:r>
            <a:endParaRPr lang="ru-RU" sz="28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3706" y="3814636"/>
            <a:ext cx="3599318" cy="2744481"/>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96" y="199145"/>
            <a:ext cx="4764090" cy="6359972"/>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6644" y="2386088"/>
            <a:ext cx="3123251" cy="4173029"/>
          </a:xfrm>
          <a:prstGeom prst="rect">
            <a:avLst/>
          </a:prstGeom>
        </p:spPr>
      </p:pic>
    </p:spTree>
    <p:extLst>
      <p:ext uri="{BB962C8B-B14F-4D97-AF65-F5344CB8AC3E}">
        <p14:creationId xmlns:p14="http://schemas.microsoft.com/office/powerpoint/2010/main" val="821223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6294" y="115261"/>
            <a:ext cx="8988963" cy="668511"/>
          </a:xfrm>
        </p:spPr>
        <p:txBody>
          <a:bodyPr/>
          <a:lstStyle/>
          <a:p>
            <a:r>
              <a:rPr lang="kk-KZ" sz="3200" dirty="0">
                <a:latin typeface="Times New Roman" panose="02020603050405020304" pitchFamily="18" charset="0"/>
                <a:cs typeface="Times New Roman" panose="02020603050405020304" pitchFamily="18" charset="0"/>
              </a:rPr>
              <a:t>«Теңіз астындағы жаңа жыл»  </a:t>
            </a:r>
            <a:endParaRPr lang="ru-RU" sz="32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294" y="1132114"/>
            <a:ext cx="3544065" cy="4735286"/>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486" y="1132114"/>
            <a:ext cx="6313715" cy="4735286"/>
          </a:xfrm>
          <a:prstGeom prst="rect">
            <a:avLst/>
          </a:prstGeom>
        </p:spPr>
      </p:pic>
    </p:spTree>
    <p:extLst>
      <p:ext uri="{BB962C8B-B14F-4D97-AF65-F5344CB8AC3E}">
        <p14:creationId xmlns:p14="http://schemas.microsoft.com/office/powerpoint/2010/main" val="3590426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5193011"/>
            <a:ext cx="12191999" cy="1664989"/>
          </a:xfrm>
        </p:spPr>
        <p:txBody>
          <a:bodyPr>
            <a:normAutofit/>
          </a:bodyPr>
          <a:lstStyle/>
          <a:p>
            <a:r>
              <a:rPr lang="kk-KZ" sz="2800" dirty="0">
                <a:latin typeface="Times New Roman" panose="02020603050405020304" pitchFamily="18" charset="0"/>
                <a:cs typeface="Times New Roman" panose="02020603050405020304" pitchFamily="18" charset="0"/>
              </a:rPr>
              <a:t>Дариға-ай жастар театры</a:t>
            </a:r>
            <a:br>
              <a:rPr lang="kk-KZ" sz="2800" dirty="0">
                <a:latin typeface="Times New Roman" panose="02020603050405020304" pitchFamily="18" charset="0"/>
                <a:cs typeface="Times New Roman" panose="02020603050405020304" pitchFamily="18" charset="0"/>
              </a:rPr>
            </a:br>
            <a:r>
              <a:rPr lang="kk-KZ" sz="2800" dirty="0">
                <a:latin typeface="Times New Roman" panose="02020603050405020304" pitchFamily="18" charset="0"/>
                <a:cs typeface="Times New Roman" panose="02020603050405020304" pitchFamily="18" charset="0"/>
              </a:rPr>
              <a:t>Е.Аманшаев</a:t>
            </a:r>
            <a:br>
              <a:rPr lang="kk-KZ" sz="2800" dirty="0">
                <a:latin typeface="Times New Roman" panose="02020603050405020304" pitchFamily="18" charset="0"/>
                <a:cs typeface="Times New Roman" panose="02020603050405020304" pitchFamily="18" charset="0"/>
              </a:rPr>
            </a:br>
            <a:r>
              <a:rPr lang="kk-KZ" sz="2800" dirty="0">
                <a:latin typeface="Times New Roman" panose="02020603050405020304" pitchFamily="18" charset="0"/>
                <a:cs typeface="Times New Roman" panose="02020603050405020304" pitchFamily="18" charset="0"/>
              </a:rPr>
              <a:t>«Дауыс немесе дау іс» спектаклі</a:t>
            </a:r>
            <a:br>
              <a:rPr lang="kk-KZ" sz="2800" dirty="0">
                <a:latin typeface="Times New Roman" panose="02020603050405020304" pitchFamily="18" charset="0"/>
                <a:cs typeface="Times New Roman" panose="02020603050405020304" pitchFamily="18" charset="0"/>
              </a:rPr>
            </a:br>
            <a:endParaRPr lang="ru-RU" sz="28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35" y="249381"/>
            <a:ext cx="5034348" cy="4831183"/>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2491" y="111873"/>
            <a:ext cx="6660573" cy="5003088"/>
          </a:xfrm>
          <a:prstGeom prst="rect">
            <a:avLst/>
          </a:prstGeom>
        </p:spPr>
      </p:pic>
    </p:spTree>
    <p:extLst>
      <p:ext uri="{BB962C8B-B14F-4D97-AF65-F5344CB8AC3E}">
        <p14:creationId xmlns:p14="http://schemas.microsoft.com/office/powerpoint/2010/main" val="2050828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446" y="5508625"/>
            <a:ext cx="12091554" cy="1325563"/>
          </a:xfrm>
        </p:spPr>
        <p:txBody>
          <a:bodyPr>
            <a:normAutofit fontScale="90000"/>
          </a:bodyPr>
          <a:lstStyle/>
          <a:p>
            <a:pPr algn="ctr"/>
            <a:r>
              <a:rPr lang="kk-KZ" sz="3200" dirty="0">
                <a:latin typeface="Times New Roman" panose="02020603050405020304" pitchFamily="18" charset="0"/>
                <a:cs typeface="Times New Roman" panose="02020603050405020304" pitchFamily="18" charset="0"/>
              </a:rPr>
              <a:t>Дариға-ай жастар театры</a:t>
            </a:r>
            <a:br>
              <a:rPr lang="kk-KZ" sz="3200" dirty="0">
                <a:latin typeface="Times New Roman" panose="02020603050405020304" pitchFamily="18" charset="0"/>
                <a:cs typeface="Times New Roman" panose="02020603050405020304" pitchFamily="18" charset="0"/>
              </a:rPr>
            </a:br>
            <a:r>
              <a:rPr lang="kk-KZ" sz="3200" dirty="0">
                <a:latin typeface="Times New Roman" panose="02020603050405020304" pitchFamily="18" charset="0"/>
                <a:cs typeface="Times New Roman" panose="02020603050405020304" pitchFamily="18" charset="0"/>
              </a:rPr>
              <a:t>Ә.Несин</a:t>
            </a:r>
            <a:br>
              <a:rPr lang="kk-KZ" sz="3200" dirty="0">
                <a:latin typeface="Times New Roman" panose="02020603050405020304" pitchFamily="18" charset="0"/>
                <a:cs typeface="Times New Roman" panose="02020603050405020304" pitchFamily="18" charset="0"/>
              </a:rPr>
            </a:br>
            <a:r>
              <a:rPr lang="kk-KZ" sz="3200" dirty="0">
                <a:latin typeface="Times New Roman" panose="02020603050405020304" pitchFamily="18" charset="0"/>
                <a:cs typeface="Times New Roman" panose="02020603050405020304" pitchFamily="18" charset="0"/>
              </a:rPr>
              <a:t>«Үміт үзбеңіз»</a:t>
            </a:r>
            <a:endParaRPr lang="ru-RU" sz="32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366" r="1445"/>
          <a:stretch/>
        </p:blipFill>
        <p:spPr>
          <a:xfrm>
            <a:off x="259773" y="124573"/>
            <a:ext cx="5174672" cy="5237136"/>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t="10864" b="12047"/>
          <a:stretch/>
        </p:blipFill>
        <p:spPr>
          <a:xfrm>
            <a:off x="6865498" y="124573"/>
            <a:ext cx="4283951" cy="2471652"/>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7459" y="2743141"/>
            <a:ext cx="4660031" cy="2618568"/>
          </a:xfrm>
          <a:prstGeom prst="rect">
            <a:avLst/>
          </a:prstGeom>
        </p:spPr>
      </p:pic>
    </p:spTree>
    <p:extLst>
      <p:ext uri="{BB962C8B-B14F-4D97-AF65-F5344CB8AC3E}">
        <p14:creationId xmlns:p14="http://schemas.microsoft.com/office/powerpoint/2010/main" val="4015420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977246"/>
            <a:ext cx="12192000" cy="1350818"/>
          </a:xfrm>
        </p:spPr>
        <p:txBody>
          <a:bodyPr>
            <a:normAutofit/>
          </a:bodyPr>
          <a:lstStyle/>
          <a:p>
            <a:pPr algn="ctr"/>
            <a:r>
              <a:rPr lang="kk-KZ" sz="2800" dirty="0">
                <a:latin typeface="Times New Roman" panose="02020603050405020304" pitchFamily="18" charset="0"/>
                <a:cs typeface="Times New Roman" panose="02020603050405020304" pitchFamily="18" charset="0"/>
              </a:rPr>
              <a:t>Дариға-ай жастар театры</a:t>
            </a:r>
            <a:br>
              <a:rPr lang="kk-KZ" sz="2800" dirty="0">
                <a:latin typeface="Times New Roman" panose="02020603050405020304" pitchFamily="18" charset="0"/>
                <a:cs typeface="Times New Roman" panose="02020603050405020304" pitchFamily="18" charset="0"/>
              </a:rPr>
            </a:br>
            <a:r>
              <a:rPr lang="kk-KZ" sz="2800" dirty="0">
                <a:latin typeface="Times New Roman" panose="02020603050405020304" pitchFamily="18" charset="0"/>
                <a:cs typeface="Times New Roman" panose="02020603050405020304" pitchFamily="18" charset="0"/>
              </a:rPr>
              <a:t>«Теңіз астындағы жаңа жыл» ертегісі</a:t>
            </a:r>
            <a:br>
              <a:rPr lang="kk-KZ" sz="2800" dirty="0">
                <a:latin typeface="Times New Roman" panose="02020603050405020304" pitchFamily="18" charset="0"/>
                <a:cs typeface="Times New Roman" panose="02020603050405020304" pitchFamily="18" charset="0"/>
              </a:rPr>
            </a:br>
            <a:r>
              <a:rPr lang="kk-KZ" sz="2800" dirty="0">
                <a:latin typeface="Times New Roman" panose="02020603050405020304" pitchFamily="18" charset="0"/>
                <a:cs typeface="Times New Roman" panose="02020603050405020304" pitchFamily="18" charset="0"/>
              </a:rPr>
              <a:t>Режиссері: Төлеубаев Д. </a:t>
            </a:r>
            <a:endParaRPr lang="ru-RU" sz="28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1892"/>
            <a:ext cx="3896590" cy="3896590"/>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5582" y="353291"/>
            <a:ext cx="4322618" cy="4125191"/>
          </a:xfrm>
          <a:prstGeom prst="rect">
            <a:avLst/>
          </a:prstGeom>
        </p:spPr>
      </p:pic>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l="29596" t="7272" r="14192" b="-606"/>
          <a:stretch/>
        </p:blipFill>
        <p:spPr>
          <a:xfrm>
            <a:off x="8697192" y="353290"/>
            <a:ext cx="3453246" cy="4125191"/>
          </a:xfrm>
          <a:prstGeom prst="rect">
            <a:avLst/>
          </a:prstGeom>
        </p:spPr>
      </p:pic>
    </p:spTree>
    <p:extLst>
      <p:ext uri="{BB962C8B-B14F-4D97-AF65-F5344CB8AC3E}">
        <p14:creationId xmlns:p14="http://schemas.microsoft.com/office/powerpoint/2010/main" val="1984239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1782" y="5300807"/>
            <a:ext cx="10515600" cy="1325563"/>
          </a:xfrm>
        </p:spPr>
        <p:txBody>
          <a:bodyPr>
            <a:normAutofit fontScale="90000"/>
          </a:bodyPr>
          <a:lstStyle/>
          <a:p>
            <a:pPr algn="ctr"/>
            <a:r>
              <a:rPr lang="kk-KZ" sz="2400" dirty="0">
                <a:latin typeface="Times New Roman" panose="02020603050405020304" pitchFamily="18" charset="0"/>
                <a:cs typeface="Times New Roman" panose="02020603050405020304" pitchFamily="18" charset="0"/>
              </a:rPr>
              <a:t>Дариға-ай жастар театры</a:t>
            </a:r>
            <a:br>
              <a:rPr lang="kk-KZ" sz="2400" dirty="0">
                <a:latin typeface="Times New Roman" panose="02020603050405020304" pitchFamily="18" charset="0"/>
                <a:cs typeface="Times New Roman" panose="02020603050405020304" pitchFamily="18" charset="0"/>
              </a:rPr>
            </a:br>
            <a:r>
              <a:rPr lang="kk-KZ" sz="2400" dirty="0">
                <a:latin typeface="Times New Roman" panose="02020603050405020304" pitchFamily="18" charset="0"/>
                <a:cs typeface="Times New Roman" panose="02020603050405020304" pitchFamily="18" charset="0"/>
              </a:rPr>
              <a:t>С.Маршак</a:t>
            </a:r>
            <a:br>
              <a:rPr lang="kk-KZ" sz="2400" dirty="0">
                <a:latin typeface="Times New Roman" panose="02020603050405020304" pitchFamily="18" charset="0"/>
                <a:cs typeface="Times New Roman" panose="02020603050405020304" pitchFamily="18" charset="0"/>
              </a:rPr>
            </a:br>
            <a:r>
              <a:rPr lang="kk-KZ" sz="2400" dirty="0">
                <a:latin typeface="Times New Roman" panose="02020603050405020304" pitchFamily="18" charset="0"/>
                <a:cs typeface="Times New Roman" panose="02020603050405020304" pitchFamily="18" charset="0"/>
              </a:rPr>
              <a:t>«12 ай» ертегісі</a:t>
            </a:r>
            <a:br>
              <a:rPr lang="kk-KZ" sz="2400" dirty="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21985" b="12629"/>
          <a:stretch/>
        </p:blipFill>
        <p:spPr>
          <a:xfrm>
            <a:off x="7922780" y="779318"/>
            <a:ext cx="4089112" cy="371475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5582" y="426027"/>
            <a:ext cx="3522257" cy="4499264"/>
          </a:xfrm>
          <a:prstGeom prst="rect">
            <a:avLst/>
          </a:prstGeo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6509" r="6950"/>
          <a:stretch/>
        </p:blipFill>
        <p:spPr>
          <a:xfrm>
            <a:off x="244213" y="857250"/>
            <a:ext cx="3699164" cy="3636818"/>
          </a:xfrm>
          <a:prstGeom prst="rect">
            <a:avLst/>
          </a:prstGeom>
        </p:spPr>
      </p:pic>
    </p:spTree>
    <p:extLst>
      <p:ext uri="{BB962C8B-B14F-4D97-AF65-F5344CB8AC3E}">
        <p14:creationId xmlns:p14="http://schemas.microsoft.com/office/powerpoint/2010/main" val="1902920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3799" y="5372100"/>
            <a:ext cx="11734799" cy="1046452"/>
          </a:xfrm>
        </p:spPr>
        <p:txBody>
          <a:bodyPr>
            <a:normAutofit fontScale="90000"/>
          </a:bodyPr>
          <a:lstStyle/>
          <a:p>
            <a:pPr algn="ctr"/>
            <a:r>
              <a:rPr lang="ru-RU" sz="2800" dirty="0">
                <a:latin typeface="Times New Roman" panose="02020603050405020304" pitchFamily="18" charset="0"/>
                <a:cs typeface="Times New Roman" panose="02020603050405020304" pitchFamily="18" charset="0"/>
              </a:rPr>
              <a:t>Семей </a:t>
            </a:r>
            <a:r>
              <a:rPr lang="ru-RU" sz="2800" dirty="0" err="1">
                <a:latin typeface="Times New Roman" panose="02020603050405020304" pitchFamily="18" charset="0"/>
                <a:cs typeface="Times New Roman" panose="02020603050405020304" pitchFamily="18" charset="0"/>
              </a:rPr>
              <a:t>қаласында</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өткен</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Әмина</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Өмірзақованың</a:t>
            </a:r>
            <a:r>
              <a:rPr lang="ru-RU" sz="2800" dirty="0">
                <a:latin typeface="Times New Roman" panose="02020603050405020304" pitchFamily="18" charset="0"/>
                <a:cs typeface="Times New Roman" panose="02020603050405020304" pitchFamily="18" charset="0"/>
              </a:rPr>
              <a:t> 100 </a:t>
            </a:r>
            <a:r>
              <a:rPr lang="ru-RU" sz="2800" dirty="0" err="1">
                <a:latin typeface="Times New Roman" panose="02020603050405020304" pitchFamily="18" charset="0"/>
                <a:cs typeface="Times New Roman" panose="02020603050405020304" pitchFamily="18" charset="0"/>
              </a:rPr>
              <a:t>жылдығына</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арналған</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Қазақстан</a:t>
            </a:r>
            <a:r>
              <a:rPr lang="ru-RU" sz="2800" dirty="0">
                <a:latin typeface="Times New Roman" panose="02020603050405020304" pitchFamily="18" charset="0"/>
                <a:cs typeface="Times New Roman" panose="02020603050405020304" pitchFamily="18" charset="0"/>
              </a:rPr>
              <a:t> драма </a:t>
            </a:r>
            <a:r>
              <a:rPr lang="ru-RU" sz="2800" dirty="0" err="1">
                <a:latin typeface="Times New Roman" panose="02020603050405020304" pitchFamily="18" charset="0"/>
                <a:cs typeface="Times New Roman" panose="02020603050405020304" pitchFamily="18" charset="0"/>
              </a:rPr>
              <a:t>театрларының</a:t>
            </a:r>
            <a:r>
              <a:rPr lang="ru-RU"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XXVII </a:t>
            </a:r>
            <a:r>
              <a:rPr lang="ru-RU" sz="2800" dirty="0" err="1">
                <a:latin typeface="Times New Roman" panose="02020603050405020304" pitchFamily="18" charset="0"/>
                <a:cs typeface="Times New Roman" panose="02020603050405020304" pitchFamily="18" charset="0"/>
              </a:rPr>
              <a:t>Республикалық</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фестивальінде</a:t>
            </a:r>
            <a:r>
              <a:rPr lang="ru-RU" sz="2800" dirty="0">
                <a:latin typeface="Times New Roman" panose="02020603050405020304" pitchFamily="18" charset="0"/>
                <a:cs typeface="Times New Roman" panose="02020603050405020304" pitchFamily="18" charset="0"/>
              </a:rPr>
              <a:t> Бас </a:t>
            </a:r>
            <a:r>
              <a:rPr lang="ru-RU" sz="2800" dirty="0" err="1">
                <a:latin typeface="Times New Roman" panose="02020603050405020304" pitchFamily="18" charset="0"/>
                <a:cs typeface="Times New Roman" panose="02020603050405020304" pitchFamily="18" charset="0"/>
              </a:rPr>
              <a:t>жүлдені</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иеленген</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Гауһар</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Адайдың</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режиссерлігімен</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қойылған</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Ермек</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Аманшаевтың</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Үзілген</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бесік</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жыры</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Дауыс</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немесе</a:t>
            </a:r>
            <a:r>
              <a:rPr lang="ru-RU" sz="2800" dirty="0">
                <a:latin typeface="Times New Roman" panose="02020603050405020304" pitchFamily="18" charset="0"/>
                <a:cs typeface="Times New Roman" panose="02020603050405020304" pitchFamily="18" charset="0"/>
              </a:rPr>
              <a:t> дау </a:t>
            </a:r>
            <a:r>
              <a:rPr lang="ru-RU" sz="2800" dirty="0" err="1">
                <a:latin typeface="Times New Roman" panose="02020603050405020304" pitchFamily="18" charset="0"/>
                <a:cs typeface="Times New Roman" panose="02020603050405020304" pitchFamily="18" charset="0"/>
              </a:rPr>
              <a:t>іс</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қойылымының</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дайындығы</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премьерасы</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кезінен</a:t>
            </a:r>
            <a:r>
              <a:rPr lang="ru-RU" sz="2800" dirty="0">
                <a:latin typeface="Times New Roman" panose="02020603050405020304" pitchFamily="18" charset="0"/>
                <a:cs typeface="Times New Roman" panose="02020603050405020304" pitchFamily="18" charset="0"/>
              </a:rPr>
              <a:t>.  </a:t>
            </a:r>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28353" t="31598" r="21677" b="11573"/>
          <a:stretch/>
        </p:blipFill>
        <p:spPr>
          <a:xfrm>
            <a:off x="322118" y="236546"/>
            <a:ext cx="5351318" cy="4532881"/>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20835" b="8959"/>
          <a:stretch/>
        </p:blipFill>
        <p:spPr>
          <a:xfrm>
            <a:off x="6943632" y="309282"/>
            <a:ext cx="2978347" cy="2397550"/>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t="29597"/>
          <a:stretch/>
        </p:blipFill>
        <p:spPr>
          <a:xfrm>
            <a:off x="6300353" y="3096491"/>
            <a:ext cx="4768360" cy="1672936"/>
          </a:xfrm>
          <a:prstGeom prst="rect">
            <a:avLst/>
          </a:prstGeom>
        </p:spPr>
      </p:pic>
    </p:spTree>
    <p:extLst>
      <p:ext uri="{BB962C8B-B14F-4D97-AF65-F5344CB8AC3E}">
        <p14:creationId xmlns:p14="http://schemas.microsoft.com/office/powerpoint/2010/main" val="881890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28626" t="37500" r="21347" b="19866"/>
          <a:stretch/>
        </p:blipFill>
        <p:spPr>
          <a:xfrm>
            <a:off x="1282317" y="238991"/>
            <a:ext cx="4303954" cy="2550967"/>
          </a:xfrm>
          <a:prstGeom prst="rect">
            <a:avLst/>
          </a:prstGeom>
        </p:spPr>
      </p:pic>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22906" t="26304" r="21452" b="20426"/>
          <a:stretch/>
        </p:blipFill>
        <p:spPr>
          <a:xfrm>
            <a:off x="1028798" y="3387436"/>
            <a:ext cx="4810991" cy="2992583"/>
          </a:xfrm>
          <a:prstGeom prst="rect">
            <a:avLst/>
          </a:prstGeom>
        </p:spPr>
      </p:pic>
      <p:pic>
        <p:nvPicPr>
          <p:cNvPr id="2" name="Рисунок 1"/>
          <p:cNvPicPr>
            <a:picLocks noChangeAspect="1"/>
          </p:cNvPicPr>
          <p:nvPr/>
        </p:nvPicPr>
        <p:blipFill rotWithShape="1">
          <a:blip r:embed="rId4" cstate="print">
            <a:extLst>
              <a:ext uri="{28A0092B-C50C-407E-A947-70E740481C1C}">
                <a14:useLocalDpi xmlns:a14="http://schemas.microsoft.com/office/drawing/2010/main" val="0"/>
              </a:ext>
            </a:extLst>
          </a:blip>
          <a:srcRect t="20151" b="16516"/>
          <a:stretch/>
        </p:blipFill>
        <p:spPr>
          <a:xfrm>
            <a:off x="6312790" y="0"/>
            <a:ext cx="4395961" cy="2789958"/>
          </a:xfrm>
          <a:prstGeom prst="rect">
            <a:avLst/>
          </a:prstGeom>
        </p:spPr>
      </p:pic>
      <p:pic>
        <p:nvPicPr>
          <p:cNvPr id="5" name="Рисунок 4"/>
          <p:cNvPicPr>
            <a:picLocks noChangeAspect="1"/>
          </p:cNvPicPr>
          <p:nvPr/>
        </p:nvPicPr>
        <p:blipFill rotWithShape="1">
          <a:blip r:embed="rId5" cstate="print">
            <a:extLst>
              <a:ext uri="{28A0092B-C50C-407E-A947-70E740481C1C}">
                <a14:useLocalDpi xmlns:a14="http://schemas.microsoft.com/office/drawing/2010/main" val="0"/>
              </a:ext>
            </a:extLst>
          </a:blip>
          <a:srcRect t="4463" b="2025"/>
          <a:stretch/>
        </p:blipFill>
        <p:spPr>
          <a:xfrm>
            <a:off x="6842726" y="3273136"/>
            <a:ext cx="4395961" cy="3221182"/>
          </a:xfrm>
          <a:prstGeom prst="rect">
            <a:avLst/>
          </a:prstGeom>
        </p:spPr>
      </p:pic>
    </p:spTree>
    <p:extLst>
      <p:ext uri="{BB962C8B-B14F-4D97-AF65-F5344CB8AC3E}">
        <p14:creationId xmlns:p14="http://schemas.microsoft.com/office/powerpoint/2010/main" val="812069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7417" y="5165725"/>
            <a:ext cx="10515600" cy="1325563"/>
          </a:xfrm>
        </p:spPr>
        <p:txBody>
          <a:bodyPr>
            <a:normAutofit/>
          </a:bodyPr>
          <a:lstStyle/>
          <a:p>
            <a:pPr algn="ctr"/>
            <a:r>
              <a:rPr lang="ru-RU" sz="2400" dirty="0">
                <a:latin typeface="Times New Roman" panose="02020603050405020304" pitchFamily="18" charset="0"/>
                <a:cs typeface="Times New Roman" panose="02020603050405020304" pitchFamily="18" charset="0"/>
              </a:rPr>
              <a:t>Семей </a:t>
            </a:r>
            <a:r>
              <a:rPr lang="ru-RU" sz="2400" dirty="0" err="1">
                <a:latin typeface="Times New Roman" panose="02020603050405020304" pitchFamily="18" charset="0"/>
                <a:cs typeface="Times New Roman" panose="02020603050405020304" pitchFamily="18" charset="0"/>
              </a:rPr>
              <a:t>қаласында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өткен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Әмина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Өмірзақованың</a:t>
            </a:r>
            <a:r>
              <a:rPr lang="ru-RU" sz="2400" dirty="0">
                <a:latin typeface="Times New Roman" panose="02020603050405020304" pitchFamily="18" charset="0"/>
                <a:cs typeface="Times New Roman" panose="02020603050405020304" pitchFamily="18" charset="0"/>
              </a:rPr>
              <a:t> 100 </a:t>
            </a:r>
            <a:r>
              <a:rPr lang="ru-RU" sz="2400" dirty="0" err="1">
                <a:latin typeface="Times New Roman" panose="02020603050405020304" pitchFamily="18" charset="0"/>
                <a:cs typeface="Times New Roman" panose="02020603050405020304" pitchFamily="18" charset="0"/>
              </a:rPr>
              <a:t>жылдығына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арналған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Қазақстан</a:t>
            </a:r>
            <a:r>
              <a:rPr lang="ru-RU" sz="2400" dirty="0">
                <a:latin typeface="Times New Roman" panose="02020603050405020304" pitchFamily="18" charset="0"/>
                <a:cs typeface="Times New Roman" panose="02020603050405020304" pitchFamily="18" charset="0"/>
              </a:rPr>
              <a:t> драма </a:t>
            </a:r>
            <a:r>
              <a:rPr lang="ru-RU" sz="2400" dirty="0" err="1">
                <a:latin typeface="Times New Roman" panose="02020603050405020304" pitchFamily="18" charset="0"/>
                <a:cs typeface="Times New Roman" panose="02020603050405020304" pitchFamily="18" charset="0"/>
              </a:rPr>
              <a:t>театрларының</a:t>
            </a:r>
            <a:r>
              <a:rPr lang="ru-RU"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XXVII </a:t>
            </a:r>
            <a:r>
              <a:rPr lang="ru-RU" sz="2400" dirty="0" err="1">
                <a:latin typeface="Times New Roman" panose="02020603050405020304" pitchFamily="18" charset="0"/>
                <a:cs typeface="Times New Roman" panose="02020603050405020304" pitchFamily="18" charset="0"/>
              </a:rPr>
              <a:t>Республикалық</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фестивальінің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жабылу</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кешінен</a:t>
            </a:r>
            <a:r>
              <a:rPr lang="ru-RU" sz="2400" dirty="0">
                <a:latin typeface="Times New Roman" panose="02020603050405020304" pitchFamily="18" charset="0"/>
                <a:cs typeface="Times New Roman" panose="02020603050405020304" pitchFamily="18" charset="0"/>
              </a:rPr>
              <a:t>.</a:t>
            </a:r>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r="22248"/>
          <a:stretch/>
        </p:blipFill>
        <p:spPr>
          <a:xfrm>
            <a:off x="339437" y="405245"/>
            <a:ext cx="3401292" cy="4374573"/>
          </a:xfrm>
          <a:prstGeom prst="rect">
            <a:avLst/>
          </a:prstGeom>
        </p:spPr>
      </p:pic>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t="9589"/>
          <a:stretch/>
        </p:blipFill>
        <p:spPr>
          <a:xfrm>
            <a:off x="8231332" y="405244"/>
            <a:ext cx="3655002" cy="4374573"/>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8672" y="405244"/>
            <a:ext cx="3482763" cy="4374573"/>
          </a:xfrm>
          <a:prstGeom prst="rect">
            <a:avLst/>
          </a:prstGeom>
        </p:spPr>
      </p:pic>
    </p:spTree>
    <p:extLst>
      <p:ext uri="{BB962C8B-B14F-4D97-AF65-F5344CB8AC3E}">
        <p14:creationId xmlns:p14="http://schemas.microsoft.com/office/powerpoint/2010/main" val="2112972322"/>
      </p:ext>
    </p:extLst>
  </p:cSld>
  <p:clrMapOvr>
    <a:masterClrMapping/>
  </p:clrMapOvr>
</p:sld>
</file>

<file path=ppt/theme/theme1.xml><?xml version="1.0" encoding="utf-8"?>
<a:theme xmlns:a="http://schemas.openxmlformats.org/drawingml/2006/main" name="Office Theme">
  <a:themeElements>
    <a:clrScheme name="Серая">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155</TotalTime>
  <Words>213</Words>
  <Application>Microsoft Office PowerPoint</Application>
  <PresentationFormat>Широкоэкранный</PresentationFormat>
  <Paragraphs>20</Paragraphs>
  <Slides>25</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25</vt:i4>
      </vt:variant>
    </vt:vector>
  </HeadingPairs>
  <TitlesOfParts>
    <vt:vector size="30" baseType="lpstr">
      <vt:lpstr>Arial</vt:lpstr>
      <vt:lpstr>Calibri</vt:lpstr>
      <vt:lpstr>Calibri Light</vt:lpstr>
      <vt:lpstr>Times New Roman</vt:lpstr>
      <vt:lpstr>Office Theme</vt:lpstr>
      <vt:lpstr>Презентация PowerPoint</vt:lpstr>
      <vt:lpstr>Театр басшыларымен кездесу</vt:lpstr>
      <vt:lpstr>Дариға-ай жастар театры Е.Аманшаев «Дауыс немесе дау іс» спектаклі </vt:lpstr>
      <vt:lpstr>Дариға-ай жастар театры Ә.Несин «Үміт үзбеңіз»</vt:lpstr>
      <vt:lpstr>Дариға-ай жастар театры «Теңіз астындағы жаңа жыл» ертегісі Режиссері: Төлеубаев Д. </vt:lpstr>
      <vt:lpstr>Дариға-ай жастар театры С.Маршак «12 ай» ертегісі </vt:lpstr>
      <vt:lpstr>Семей қаласында өткен Әмина Өмірзақованың 100 жылдығына арналған Қазақстан драма театрларының XXVII Республикалық фестивальінде Бас жүлдені иеленген Гауһар Адайдың режиссерлігімен қойылған Ермек Аманшаевтың «Үзілген бесік жыры» («Дауыс немесе дау іс») қойылымының дайындығы, премьерасы кезінен.  </vt:lpstr>
      <vt:lpstr>Презентация PowerPoint</vt:lpstr>
      <vt:lpstr>Семей қаласында өткен Әмина Өмірзақованың 100 жылдығына арналған Қазақстан драма театрларының XXVII Республикалық фестивальінің жабылу кешінен.</vt:lpstr>
      <vt:lpstr>Ақын-жазушылардың шығармашылық кештерінен (Ф.Оңғарсынова, Қ.Зекенұлы, М.Мақатаев, Абай, Шәкәрім)</vt:lpstr>
      <vt:lpstr>Дариға-ай жастар театрымен Курчатов қаласына гастрольдік сапармен</vt:lpstr>
      <vt:lpstr>Сахна тілі пәнінен емтихан тапсыру сәті</vt:lpstr>
      <vt:lpstr>Абай театрының тігін цехындағы жұмыс істеу әдістері</vt:lpstr>
      <vt:lpstr>Спектакльді декорациялық көркемдеу, декорация жасау цехтары</vt:lpstr>
      <vt:lpstr>Презентация PowerPoint</vt:lpstr>
      <vt:lpstr>Дауыс, жарықпен көркемдеушілермен тәжірибе алмасу</vt:lpstr>
      <vt:lpstr>Презентация PowerPoint</vt:lpstr>
      <vt:lpstr>Дариға-ай жастар театры, «Дариға жүрек» спектакльі</vt:lpstr>
      <vt:lpstr>Презентация PowerPoint</vt:lpstr>
      <vt:lpstr>Презентация PowerPoint</vt:lpstr>
      <vt:lpstr>Сахна тілі пәнінен емтихан</vt:lpstr>
      <vt:lpstr>Актер шеберлігі пәнінен емтихан</vt:lpstr>
      <vt:lpstr>Театр  күнінен естеліктер</vt:lpstr>
      <vt:lpstr>Түсірілім және кештерді жүргізу сәтінен</vt:lpstr>
      <vt:lpstr>«Теңіз астындағы жаңа жыл»  </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Да «Дауыс немесе дау іс» спектаклі</dc:title>
  <dc:creator>Admin</dc:creator>
  <cp:lastModifiedBy>Администратор</cp:lastModifiedBy>
  <cp:revision>26</cp:revision>
  <dcterms:created xsi:type="dcterms:W3CDTF">2021-04-05T10:03:46Z</dcterms:created>
  <dcterms:modified xsi:type="dcterms:W3CDTF">2022-10-21T04:54:57Z</dcterms:modified>
</cp:coreProperties>
</file>